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4 septembre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30" y="28194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follow class rules/procedures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86" y="3855423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yourself!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108</cp:revision>
  <dcterms:created xsi:type="dcterms:W3CDTF">2011-09-14T23:22:57Z</dcterms:created>
  <dcterms:modified xsi:type="dcterms:W3CDTF">2014-09-04T10:47:39Z</dcterms:modified>
</cp:coreProperties>
</file>